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282-96AC-43A4-9F31-3FBD3EC321B7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2674-5A74-46F1-840A-D36074F719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27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282-96AC-43A4-9F31-3FBD3EC321B7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2674-5A74-46F1-840A-D36074F719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24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282-96AC-43A4-9F31-3FBD3EC321B7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2674-5A74-46F1-840A-D36074F719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8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282-96AC-43A4-9F31-3FBD3EC321B7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2674-5A74-46F1-840A-D36074F719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25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282-96AC-43A4-9F31-3FBD3EC321B7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2674-5A74-46F1-840A-D36074F719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32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282-96AC-43A4-9F31-3FBD3EC321B7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2674-5A74-46F1-840A-D36074F719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85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282-96AC-43A4-9F31-3FBD3EC321B7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2674-5A74-46F1-840A-D36074F719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72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282-96AC-43A4-9F31-3FBD3EC321B7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2674-5A74-46F1-840A-D36074F719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782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282-96AC-43A4-9F31-3FBD3EC321B7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2674-5A74-46F1-840A-D36074F719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72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282-96AC-43A4-9F31-3FBD3EC321B7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2674-5A74-46F1-840A-D36074F719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28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282-96AC-43A4-9F31-3FBD3EC321B7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2674-5A74-46F1-840A-D36074F719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7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F8282-96AC-43A4-9F31-3FBD3EC321B7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F2674-5A74-46F1-840A-D36074F719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0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91" y="639838"/>
            <a:ext cx="11735817" cy="557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011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kouno.3007</dc:creator>
  <cp:lastModifiedBy>kouno.3007</cp:lastModifiedBy>
  <cp:revision>1</cp:revision>
  <dcterms:created xsi:type="dcterms:W3CDTF">2021-04-20T07:24:23Z</dcterms:created>
  <dcterms:modified xsi:type="dcterms:W3CDTF">2021-04-20T07:24:52Z</dcterms:modified>
</cp:coreProperties>
</file>